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DABA-B2CD-4563-99AA-B6B22F7A2EB9}" type="datetimeFigureOut">
              <a:rPr lang="pt-PT" smtClean="0"/>
              <a:t>07-09-2017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72648-AAC3-4002-8F24-EBD7019FB438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3419475" y="2996605"/>
            <a:ext cx="2339975" cy="539750"/>
          </a:xfrm>
          <a:prstGeom prst="flowChartDocument">
            <a:avLst/>
          </a:prstGeom>
          <a:solidFill>
            <a:srgbClr val="3366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37" name="Picture 13" descr="img1"/>
          <p:cNvPicPr>
            <a:picLocks noChangeAspect="1" noChangeArrowheads="1"/>
          </p:cNvPicPr>
          <p:nvPr/>
        </p:nvPicPr>
        <p:blipFill>
          <a:blip r:embed="rId2" cstate="print"/>
          <a:srcRect l="1262" t="2340" r="53055" b="27066"/>
          <a:stretch>
            <a:fillRect/>
          </a:stretch>
        </p:blipFill>
        <p:spPr bwMode="auto">
          <a:xfrm>
            <a:off x="0" y="0"/>
            <a:ext cx="9144000" cy="51630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267744" y="158061"/>
            <a:ext cx="5939730" cy="13001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 pitchFamily="34" charset="0"/>
                <a:cs typeface="Arial" pitchFamily="34" charset="0"/>
              </a:rPr>
              <a:t>Congresso Nacional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Open Sans" pitchFamily="34" charset="0"/>
                <a:cs typeface="Arial" pitchFamily="34" charset="0"/>
              </a:rPr>
              <a:t>de Geomorfologia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195736" y="5635526"/>
            <a:ext cx="6876256" cy="3857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5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Open Sans" pitchFamily="34" charset="0"/>
                <a:cs typeface="Arial" pitchFamily="34" charset="0"/>
              </a:rPr>
              <a:t>4 - 7 Outubro de 2017 | Faculdade de Letras da Universidade do Porto</a:t>
            </a:r>
            <a:endParaRPr kumimoji="0" lang="pt-PT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900336" y="-99392"/>
            <a:ext cx="1295400" cy="12969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4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Open Sans" pitchFamily="34" charset="0"/>
                <a:cs typeface="Arial" pitchFamily="34" charset="0"/>
              </a:rPr>
              <a:t>8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81689" y="63749"/>
            <a:ext cx="341313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0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Open Sans" pitchFamily="34" charset="0"/>
                <a:cs typeface="Arial" pitchFamily="34" charset="0"/>
              </a:rPr>
              <a:t>o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2627784" y="4438377"/>
            <a:ext cx="3816350" cy="358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Geomorfologia 2017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087724" y="2391271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COMUNICAÇÃO</a:t>
            </a:r>
          </a:p>
          <a:p>
            <a:pPr algn="ctr"/>
            <a:r>
              <a:rPr lang="pt-PT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AUTOR</a:t>
            </a:r>
            <a:endParaRPr lang="pt-PT" sz="2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44" name="Picture 20" descr="G:\BAST\CONGRESSO APGEOM\FLU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305550"/>
            <a:ext cx="1352550" cy="552450"/>
          </a:xfrm>
          <a:prstGeom prst="rect">
            <a:avLst/>
          </a:prstGeom>
          <a:noFill/>
        </p:spPr>
      </p:pic>
      <p:pic>
        <p:nvPicPr>
          <p:cNvPr id="1045" name="Picture 21" descr="G:\BAST\CONGRESSO APGEOM\I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6362700"/>
            <a:ext cx="809625" cy="495300"/>
          </a:xfrm>
          <a:prstGeom prst="rect">
            <a:avLst/>
          </a:prstGeom>
          <a:noFill/>
        </p:spPr>
      </p:pic>
      <p:pic>
        <p:nvPicPr>
          <p:cNvPr id="1046" name="Picture 22" descr="G:\BAST\CONGRESSO APGEOM\APGeom.JPG"/>
          <p:cNvPicPr>
            <a:picLocks noChangeAspect="1" noChangeArrowheads="1"/>
          </p:cNvPicPr>
          <p:nvPr/>
        </p:nvPicPr>
        <p:blipFill>
          <a:blip r:embed="rId5" cstate="print"/>
          <a:srcRect t="5485" r="45791" b="36309"/>
          <a:stretch>
            <a:fillRect/>
          </a:stretch>
        </p:blipFill>
        <p:spPr bwMode="auto">
          <a:xfrm>
            <a:off x="-3852936" y="5085184"/>
            <a:ext cx="1619672" cy="764152"/>
          </a:xfrm>
          <a:prstGeom prst="rect">
            <a:avLst/>
          </a:prstGeom>
          <a:noFill/>
        </p:spPr>
      </p:pic>
      <p:pic>
        <p:nvPicPr>
          <p:cNvPr id="1047" name="Picture 23" descr="G:\BAST\CONGRESSO APGEOM\CE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6391275"/>
            <a:ext cx="1247775" cy="466725"/>
          </a:xfrm>
          <a:prstGeom prst="rect">
            <a:avLst/>
          </a:prstGeom>
          <a:noFill/>
        </p:spPr>
      </p:pic>
      <p:pic>
        <p:nvPicPr>
          <p:cNvPr id="1048" name="Picture 24" descr="G:\BAST\CONGRESSO APGEOM\cego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6267450"/>
            <a:ext cx="1066800" cy="590550"/>
          </a:xfrm>
          <a:prstGeom prst="rect">
            <a:avLst/>
          </a:prstGeom>
          <a:noFill/>
        </p:spPr>
      </p:pic>
      <p:pic>
        <p:nvPicPr>
          <p:cNvPr id="1049" name="Picture 25" descr="G:\BAST\CONGRESSO APGEOM\compete2020_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6343650"/>
            <a:ext cx="3352801" cy="514350"/>
          </a:xfrm>
          <a:prstGeom prst="rect">
            <a:avLst/>
          </a:prstGeom>
          <a:noFill/>
        </p:spPr>
      </p:pic>
      <p:pic>
        <p:nvPicPr>
          <p:cNvPr id="1050" name="Picture 26" descr="G:\BAST\CONGRESSO APGEOM\FC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0525" y="6391275"/>
            <a:ext cx="1133475" cy="466725"/>
          </a:xfrm>
          <a:prstGeom prst="rect">
            <a:avLst/>
          </a:prstGeom>
          <a:noFill/>
        </p:spPr>
      </p:pic>
      <p:pic>
        <p:nvPicPr>
          <p:cNvPr id="1052" name="Picture 28" descr="G:\BAST\APGEOM\LOGO - PROPOSTA\LogoAPGeomWe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5229201"/>
            <a:ext cx="1760836" cy="1008112"/>
          </a:xfrm>
          <a:prstGeom prst="rect">
            <a:avLst/>
          </a:prstGeom>
          <a:noFill/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95446096" y="103808152"/>
            <a:ext cx="2632075" cy="0"/>
          </a:xfrm>
          <a:prstGeom prst="line">
            <a:avLst/>
          </a:prstGeom>
          <a:noFill/>
          <a:ln w="28575" cap="rnd" algn="ctr">
            <a:solidFill>
              <a:srgbClr val="3366FF"/>
            </a:solidFill>
            <a:prstDash val="sysDot"/>
            <a:round/>
            <a:headEnd type="oval" w="med" len="med"/>
            <a:tailEnd type="oval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cxnSp>
        <p:nvCxnSpPr>
          <p:cNvPr id="41" name="Conexão recta 40"/>
          <p:cNvCxnSpPr/>
          <p:nvPr/>
        </p:nvCxnSpPr>
        <p:spPr>
          <a:xfrm>
            <a:off x="-396552" y="-603448"/>
            <a:ext cx="9144000" cy="0"/>
          </a:xfrm>
          <a:prstGeom prst="line">
            <a:avLst/>
          </a:prstGeom>
          <a:ln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2627784" y="4438377"/>
            <a:ext cx="3816350" cy="358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Geomorfologia 2017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6" name="Picture 22" descr="G:\BAST\CONGRESSO APGEOM\APGeom.JPG"/>
          <p:cNvPicPr>
            <a:picLocks noChangeAspect="1" noChangeArrowheads="1"/>
          </p:cNvPicPr>
          <p:nvPr/>
        </p:nvPicPr>
        <p:blipFill>
          <a:blip r:embed="rId2" cstate="print"/>
          <a:srcRect t="5485" r="45791" b="36309"/>
          <a:stretch>
            <a:fillRect/>
          </a:stretch>
        </p:blipFill>
        <p:spPr bwMode="auto">
          <a:xfrm>
            <a:off x="-3852936" y="5085184"/>
            <a:ext cx="1619672" cy="764152"/>
          </a:xfrm>
          <a:prstGeom prst="rect">
            <a:avLst/>
          </a:prstGeom>
          <a:noFill/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95446096" y="103808152"/>
            <a:ext cx="2632075" cy="0"/>
          </a:xfrm>
          <a:prstGeom prst="line">
            <a:avLst/>
          </a:prstGeom>
          <a:noFill/>
          <a:ln w="28575" cap="rnd" algn="ctr">
            <a:solidFill>
              <a:srgbClr val="3366FF"/>
            </a:solidFill>
            <a:prstDash val="sysDot"/>
            <a:round/>
            <a:headEnd type="oval" w="med" len="med"/>
            <a:tailEnd type="oval" w="med" len="med"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1" name="Picture 28" descr="G:\BAST\APGEOM\LOGO - PROPOSTA\LogoAPGeom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72816" y="332656"/>
            <a:ext cx="1780040" cy="1019105"/>
          </a:xfrm>
          <a:prstGeom prst="rect">
            <a:avLst/>
          </a:prstGeom>
          <a:noFill/>
        </p:spPr>
      </p:pic>
      <p:sp>
        <p:nvSpPr>
          <p:cNvPr id="21" name="CaixaDeTexto 20"/>
          <p:cNvSpPr txBox="1"/>
          <p:nvPr/>
        </p:nvSpPr>
        <p:spPr>
          <a:xfrm>
            <a:off x="6032" y="6551319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4-7 Outubro</a:t>
            </a:r>
            <a:r>
              <a:rPr kumimoji="0" lang="pt-PT" sz="1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 2017  Faculdade de Letras Universidade do Porto</a:t>
            </a:r>
            <a:endParaRPr kumimoji="0" lang="pt-PT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8 </a:t>
            </a:r>
            <a:r>
              <a:rPr kumimoji="0" lang="pt-PT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cs typeface="Times New Roman"/>
              </a:rPr>
              <a:t>º </a:t>
            </a:r>
            <a:r>
              <a:rPr kumimoji="0" lang="pt-PT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Congresso Nacional de Geomorfologia</a:t>
            </a:r>
            <a:r>
              <a:rPr kumimoji="0" lang="pt-PT" sz="1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itchFamily="34" charset="0"/>
                <a:cs typeface="Arial" pitchFamily="34" charset="0"/>
              </a:rPr>
              <a:t> </a:t>
            </a:r>
            <a:endParaRPr kumimoji="0" lang="pt-PT" sz="1400" b="0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43</Words>
  <Application>Microsoft Office PowerPoint</Application>
  <PresentationFormat>Apresentação no Ecrã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Bóris</dc:creator>
  <cp:lastModifiedBy>Bóris</cp:lastModifiedBy>
  <cp:revision>7</cp:revision>
  <dcterms:created xsi:type="dcterms:W3CDTF">2017-09-07T16:04:16Z</dcterms:created>
  <dcterms:modified xsi:type="dcterms:W3CDTF">2017-09-07T17:24:23Z</dcterms:modified>
</cp:coreProperties>
</file>